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2" r:id="rId6"/>
    <p:sldId id="265" r:id="rId7"/>
    <p:sldId id="268" r:id="rId8"/>
    <p:sldId id="270" r:id="rId9"/>
    <p:sldId id="272" r:id="rId10"/>
    <p:sldId id="274" r:id="rId11"/>
    <p:sldId id="276" r:id="rId12"/>
    <p:sldId id="277" r:id="rId13"/>
    <p:sldId id="278" r:id="rId14"/>
    <p:sldId id="279" r:id="rId15"/>
    <p:sldId id="281" r:id="rId16"/>
    <p:sldId id="282" r:id="rId17"/>
    <p:sldId id="289" r:id="rId18"/>
    <p:sldId id="292" r:id="rId19"/>
    <p:sldId id="283" r:id="rId20"/>
    <p:sldId id="290" r:id="rId21"/>
    <p:sldId id="287" r:id="rId22"/>
    <p:sldId id="284" r:id="rId23"/>
    <p:sldId id="285" r:id="rId24"/>
    <p:sldId id="286" r:id="rId25"/>
    <p:sldId id="291" r:id="rId26"/>
    <p:sldId id="288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6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3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764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048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84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01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69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42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44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61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7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102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8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46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2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62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30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06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164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67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866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39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6620-5DD3-41BC-BC3E-058FB67B1DA1}" type="datetimeFigureOut">
              <a:rPr lang="zh-TW" altLang="en-US" smtClean="0"/>
              <a:t>2018/10/12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CE50A-E4DB-4B72-B6CE-B5A77B553E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351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9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ãMichael Jackson movie theat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55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ãMichael Jackson movie theate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254" y="3042745"/>
            <a:ext cx="3636746" cy="381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Michael Jackson thriller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254" y="0"/>
            <a:ext cx="3636746" cy="33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1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ç¸éåç">
            <a:extLst>
              <a:ext uri="{FF2B5EF4-FFF2-40B4-BE49-F238E27FC236}">
                <a16:creationId xmlns:a16="http://schemas.microsoft.com/office/drawing/2014/main" xmlns="" id="{1C7230FF-1A62-459F-BDF0-4277D3484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1" t="2843" r="6523" b="10219"/>
          <a:stretch/>
        </p:blipFill>
        <p:spPr bwMode="auto">
          <a:xfrm>
            <a:off x="3997606" y="145233"/>
            <a:ext cx="4076242" cy="328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ãå°ç£æå®®ãçåçæå°çµæ">
            <a:extLst>
              <a:ext uri="{FF2B5EF4-FFF2-40B4-BE49-F238E27FC236}">
                <a16:creationId xmlns:a16="http://schemas.microsoft.com/office/drawing/2014/main" xmlns="" id="{D0695C5A-9AF8-4CB3-BA26-CFA40F88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13" y="145233"/>
            <a:ext cx="4218835" cy="328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ç¸éåç">
            <a:extLst>
              <a:ext uri="{FF2B5EF4-FFF2-40B4-BE49-F238E27FC236}">
                <a16:creationId xmlns:a16="http://schemas.microsoft.com/office/drawing/2014/main" xmlns="" id="{E5C171E6-145B-4CF2-8387-EFE9BADF7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233"/>
            <a:ext cx="3997607" cy="328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ç¸éåç">
            <a:extLst>
              <a:ext uri="{FF2B5EF4-FFF2-40B4-BE49-F238E27FC236}">
                <a16:creationId xmlns:a16="http://schemas.microsoft.com/office/drawing/2014/main" xmlns="" id="{1B67DDAB-D2A0-424A-9E8E-066ADAB18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0"/>
          <a:stretch/>
        </p:blipFill>
        <p:spPr bwMode="auto">
          <a:xfrm>
            <a:off x="1485668" y="3415792"/>
            <a:ext cx="334837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ãä¿¡ç¾©éåä¸­å¿ãçåçæå°çµæ">
            <a:extLst>
              <a:ext uri="{FF2B5EF4-FFF2-40B4-BE49-F238E27FC236}">
                <a16:creationId xmlns:a16="http://schemas.microsoft.com/office/drawing/2014/main" xmlns="" id="{156EDAAC-2F5F-438D-BB97-C8F9FFD5C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43" y="3574233"/>
            <a:ext cx="5851474" cy="328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E0E460A3-2871-494D-A14B-5B452CD8331C}"/>
              </a:ext>
            </a:extLst>
          </p:cNvPr>
          <p:cNvSpPr txBox="1"/>
          <p:nvPr/>
        </p:nvSpPr>
        <p:spPr>
          <a:xfrm>
            <a:off x="55370" y="2721114"/>
            <a:ext cx="407624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prstClr val="black"/>
                </a:solidFill>
              </a:rPr>
              <a:t>convenience store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A98927CE-1992-44AF-AB4F-6BBE33B00CF4}"/>
              </a:ext>
            </a:extLst>
          </p:cNvPr>
          <p:cNvSpPr txBox="1"/>
          <p:nvPr/>
        </p:nvSpPr>
        <p:spPr>
          <a:xfrm>
            <a:off x="3918971" y="17402"/>
            <a:ext cx="407624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prstClr val="black"/>
                </a:solidFill>
              </a:rPr>
              <a:t>department store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818CA04-8F24-4D5B-B52D-B88BE67A8E37}"/>
              </a:ext>
            </a:extLst>
          </p:cNvPr>
          <p:cNvSpPr txBox="1"/>
          <p:nvPr/>
        </p:nvSpPr>
        <p:spPr>
          <a:xfrm>
            <a:off x="9637582" y="2707906"/>
            <a:ext cx="212533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prstClr val="black"/>
                </a:solidFill>
              </a:rPr>
              <a:t>museum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8CB6F375-9322-4135-AA08-F4D9664045D7}"/>
              </a:ext>
            </a:extLst>
          </p:cNvPr>
          <p:cNvSpPr txBox="1"/>
          <p:nvPr/>
        </p:nvSpPr>
        <p:spPr>
          <a:xfrm>
            <a:off x="1721492" y="6150114"/>
            <a:ext cx="31287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prstClr val="black"/>
                </a:solidFill>
              </a:rPr>
              <a:t>police station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FF120A5B-86E5-42F1-B26D-351B3514B3F5}"/>
              </a:ext>
            </a:extLst>
          </p:cNvPr>
          <p:cNvSpPr txBox="1"/>
          <p:nvPr/>
        </p:nvSpPr>
        <p:spPr>
          <a:xfrm>
            <a:off x="8924350" y="4259224"/>
            <a:ext cx="300723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prstClr val="black"/>
                </a:solidFill>
              </a:rPr>
              <a:t>sports center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ãå¯é¦éè¡ãçåçæå°çµæ">
            <a:extLst>
              <a:ext uri="{FF2B5EF4-FFF2-40B4-BE49-F238E27FC236}">
                <a16:creationId xmlns:a16="http://schemas.microsoft.com/office/drawing/2014/main" xmlns="" id="{2054EBE3-6124-4743-BE86-72768D657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0" b="28571"/>
          <a:stretch/>
        </p:blipFill>
        <p:spPr bwMode="auto">
          <a:xfrm>
            <a:off x="-58317" y="0"/>
            <a:ext cx="5935333" cy="32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ãåè³å½±åãçåçæå°çµæ">
            <a:extLst>
              <a:ext uri="{FF2B5EF4-FFF2-40B4-BE49-F238E27FC236}">
                <a16:creationId xmlns:a16="http://schemas.microsoft.com/office/drawing/2014/main" xmlns="" id="{7B0F0D56-A160-4FDA-BAC0-4169DBB9C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r="10187" b="4900"/>
          <a:stretch/>
        </p:blipFill>
        <p:spPr bwMode="auto">
          <a:xfrm>
            <a:off x="6314986" y="0"/>
            <a:ext cx="5793722" cy="32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6D0DC506-2A5D-4C16-8B77-CFF763607F24}"/>
              </a:ext>
            </a:extLst>
          </p:cNvPr>
          <p:cNvGrpSpPr/>
          <p:nvPr/>
        </p:nvGrpSpPr>
        <p:grpSpPr>
          <a:xfrm>
            <a:off x="1119900" y="3545073"/>
            <a:ext cx="10746140" cy="3296428"/>
            <a:chOff x="1038301" y="3545074"/>
            <a:chExt cx="10746140" cy="3296428"/>
          </a:xfrm>
        </p:grpSpPr>
        <p:pic>
          <p:nvPicPr>
            <p:cNvPr id="19466" name="Picture 10" descr="ç¸éåç">
              <a:extLst>
                <a:ext uri="{FF2B5EF4-FFF2-40B4-BE49-F238E27FC236}">
                  <a16:creationId xmlns:a16="http://schemas.microsoft.com/office/drawing/2014/main" xmlns="" id="{39CF6FA5-038F-466B-A330-9845457B3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34"/>
            <a:stretch/>
          </p:blipFill>
          <p:spPr bwMode="auto">
            <a:xfrm>
              <a:off x="1038301" y="3545075"/>
              <a:ext cx="5715000" cy="3296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8" name="Picture 12" descr="ãæè¤è¯æ¼¾ãçåçæå°çµæ">
              <a:extLst>
                <a:ext uri="{FF2B5EF4-FFF2-40B4-BE49-F238E27FC236}">
                  <a16:creationId xmlns:a16="http://schemas.microsoft.com/office/drawing/2014/main" xmlns="" id="{7D236231-2AFD-4AB4-92C4-05F98EB5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1487" y="3545074"/>
              <a:ext cx="5302954" cy="3228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2175EB88-BF94-4D76-AD0E-7B85B8991A40}"/>
              </a:ext>
            </a:extLst>
          </p:cNvPr>
          <p:cNvSpPr txBox="1"/>
          <p:nvPr/>
        </p:nvSpPr>
        <p:spPr>
          <a:xfrm>
            <a:off x="3237166" y="2605040"/>
            <a:ext cx="148046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prstClr val="black"/>
                </a:solidFill>
              </a:rPr>
              <a:t>bank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AA0ACB01-9620-4221-A71A-2DB02E5D4080}"/>
              </a:ext>
            </a:extLst>
          </p:cNvPr>
          <p:cNvSpPr txBox="1"/>
          <p:nvPr/>
        </p:nvSpPr>
        <p:spPr>
          <a:xfrm>
            <a:off x="7789798" y="2588541"/>
            <a:ext cx="32806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prstClr val="black"/>
                </a:solidFill>
              </a:rPr>
              <a:t>movie theater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850BFBD-0F25-4B91-BC02-D9138629150B}"/>
              </a:ext>
            </a:extLst>
          </p:cNvPr>
          <p:cNvSpPr txBox="1"/>
          <p:nvPr/>
        </p:nvSpPr>
        <p:spPr>
          <a:xfrm>
            <a:off x="5628915" y="6065774"/>
            <a:ext cx="162793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prstClr val="black"/>
                </a:solidFill>
              </a:rPr>
              <a:t>florist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7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584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7200" dirty="0" smtClean="0"/>
              <a:t>Where is Vicky’s house?</a:t>
            </a:r>
            <a:endParaRPr lang="zh-TW" altLang="en-US" sz="7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317" t="1176" r="34463" b="42373"/>
          <a:stretch/>
        </p:blipFill>
        <p:spPr>
          <a:xfrm>
            <a:off x="1658317" y="1263587"/>
            <a:ext cx="8353588" cy="55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34463" b="40791"/>
          <a:stretch/>
        </p:blipFill>
        <p:spPr>
          <a:xfrm>
            <a:off x="-1" y="0"/>
            <a:ext cx="12192001" cy="6920448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8189519" y="1323234"/>
            <a:ext cx="697424" cy="7904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9668359" y="2911098"/>
            <a:ext cx="697424" cy="7904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1516251" y="1485254"/>
            <a:ext cx="697424" cy="7904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hospital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3153102" cy="30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ãsupermarket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4" y="-2"/>
            <a:ext cx="3011213" cy="30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ãrestaurantãçåçæå°çµæ">
            <a:extLst>
              <a:ext uri="{FF2B5EF4-FFF2-40B4-BE49-F238E27FC236}">
                <a16:creationId xmlns:a16="http://schemas.microsoft.com/office/drawing/2014/main" xmlns="" id="{D5704A18-DFCE-4CE3-9565-29685DC88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r="12601"/>
          <a:stretch/>
        </p:blipFill>
        <p:spPr bwMode="auto">
          <a:xfrm>
            <a:off x="6164318" y="-21991"/>
            <a:ext cx="3026980" cy="310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ãlibrary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4" y="3389586"/>
            <a:ext cx="3011213" cy="32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post office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17" y="3367596"/>
            <a:ext cx="3026981" cy="330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ãtrain stationãçåçæå°çµæ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2923" b="16199"/>
          <a:stretch/>
        </p:blipFill>
        <p:spPr bwMode="auto">
          <a:xfrm>
            <a:off x="9191298" y="1444201"/>
            <a:ext cx="3016471" cy="32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-30212" y="2343054"/>
            <a:ext cx="225183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hospital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37797" y="-31318"/>
            <a:ext cx="337907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supermarket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48549" y="1017182"/>
            <a:ext cx="297442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restaurant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19448" r="14603"/>
          <a:stretch/>
        </p:blipFill>
        <p:spPr bwMode="auto">
          <a:xfrm>
            <a:off x="0" y="3389583"/>
            <a:ext cx="3163616" cy="32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0" y="5960926"/>
            <a:ext cx="293238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bookstore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025460" y="5982918"/>
            <a:ext cx="190762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library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187962" y="3424430"/>
            <a:ext cx="295341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p</a:t>
            </a:r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ost office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175530" y="4310318"/>
            <a:ext cx="31268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train station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scramble words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241"/>
            <a:ext cx="6850251" cy="644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shocked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0" y="1247873"/>
            <a:ext cx="4889063" cy="426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8665" y="1923393"/>
            <a:ext cx="11474669" cy="4560067"/>
          </a:xfrm>
        </p:spPr>
        <p:txBody>
          <a:bodyPr>
            <a:noAutofit/>
          </a:bodyPr>
          <a:lstStyle/>
          <a:p>
            <a:r>
              <a:rPr lang="en-US" altLang="zh-TW" sz="5400" dirty="0" smtClean="0">
                <a:solidFill>
                  <a:srgbClr val="0000FF"/>
                </a:solidFill>
              </a:rPr>
              <a:t>1. Leave out one pencil and an eraser, put away your book and pencil case.</a:t>
            </a:r>
          </a:p>
          <a:p>
            <a:r>
              <a:rPr lang="en-US" altLang="zh-TW" sz="5400" dirty="0" smtClean="0">
                <a:solidFill>
                  <a:srgbClr val="0000FF"/>
                </a:solidFill>
              </a:rPr>
              <a:t>2. Every group members should </a:t>
            </a:r>
            <a:r>
              <a:rPr lang="en-US" altLang="zh-TW" sz="5400" u="sng" dirty="0" smtClean="0">
                <a:solidFill>
                  <a:srgbClr val="FF0000"/>
                </a:solidFill>
              </a:rPr>
              <a:t>write down at least two words</a:t>
            </a:r>
            <a:r>
              <a:rPr lang="en-US" altLang="zh-TW" sz="54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zh-TW" sz="5400" dirty="0">
                <a:solidFill>
                  <a:srgbClr val="0000FF"/>
                </a:solidFill>
              </a:rPr>
              <a:t>3</a:t>
            </a:r>
            <a:r>
              <a:rPr lang="en-US" altLang="zh-TW" sz="5400" dirty="0" smtClean="0">
                <a:solidFill>
                  <a:srgbClr val="0000FF"/>
                </a:solidFill>
              </a:rPr>
              <a:t>. Everyone can take turns to  </a:t>
            </a:r>
          </a:p>
          <a:p>
            <a:pPr marL="0" indent="0">
              <a:buNone/>
            </a:pPr>
            <a:r>
              <a:rPr lang="en-US" altLang="zh-TW" sz="5400" dirty="0">
                <a:solidFill>
                  <a:srgbClr val="0000FF"/>
                </a:solidFill>
              </a:rPr>
              <a:t> </a:t>
            </a:r>
            <a:r>
              <a:rPr lang="en-US" altLang="zh-TW" sz="5400" dirty="0" smtClean="0">
                <a:solidFill>
                  <a:srgbClr val="0000FF"/>
                </a:solidFill>
              </a:rPr>
              <a:t> </a:t>
            </a:r>
            <a:r>
              <a:rPr lang="en-US" altLang="zh-TW" sz="5400" u="sng" dirty="0" smtClean="0">
                <a:solidFill>
                  <a:srgbClr val="FF0000"/>
                </a:solidFill>
              </a:rPr>
              <a:t>go outside checking the answers once</a:t>
            </a:r>
            <a:r>
              <a:rPr lang="en-US" altLang="zh-TW" sz="5400" dirty="0" smtClean="0">
                <a:solidFill>
                  <a:srgbClr val="0000FF"/>
                </a:solidFill>
              </a:rPr>
              <a:t>. </a:t>
            </a:r>
            <a:endParaRPr lang="zh-TW" altLang="en-US" sz="5400" dirty="0">
              <a:solidFill>
                <a:srgbClr val="0000FF"/>
              </a:solidFill>
            </a:endParaRPr>
          </a:p>
        </p:txBody>
      </p:sp>
      <p:pic>
        <p:nvPicPr>
          <p:cNvPr id="5122" name="Picture 2" descr="ãattention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14" y="-307275"/>
            <a:ext cx="3595307" cy="212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0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ts Get It Started - Black eyed pe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5670" y="1769516"/>
            <a:ext cx="3657600" cy="3657600"/>
          </a:xfrm>
          <a:prstGeom prst="rect">
            <a:avLst/>
          </a:prstGeom>
        </p:spPr>
      </p:pic>
      <p:pic>
        <p:nvPicPr>
          <p:cNvPr id="7170" name="Picture 2" descr="ãLet's get started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740979"/>
            <a:ext cx="7272815" cy="520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13495" y="7281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Check the answers!!</a:t>
            </a:r>
            <a:endParaRPr lang="zh-TW" altLang="en-US" sz="6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1076" y="1162373"/>
            <a:ext cx="5542782" cy="4720122"/>
          </a:xfrm>
        </p:spPr>
        <p:txBody>
          <a:bodyPr>
            <a:noAutofit/>
          </a:bodyPr>
          <a:lstStyle/>
          <a:p>
            <a:r>
              <a:rPr lang="en-US" altLang="zh-TW" sz="4000" b="1" dirty="0" smtClean="0">
                <a:latin typeface="Comic Sans MS" panose="030F0702030302020204" pitchFamily="66" charset="0"/>
              </a:rPr>
              <a:t>1. hospital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2. post office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3. police station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4. bank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5. museum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6. bookstore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7. department store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8. train station</a:t>
            </a:r>
            <a:endParaRPr lang="zh-TW" alt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194424" y="1280376"/>
            <a:ext cx="5997576" cy="4720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4000" b="1" dirty="0" smtClean="0">
                <a:latin typeface="Comic Sans MS" panose="030F0702030302020204" pitchFamily="66" charset="0"/>
              </a:rPr>
              <a:t>9. sports center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10. convenience store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11. movie theater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12. restaurant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13. florist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14. supermarket</a:t>
            </a:r>
          </a:p>
          <a:p>
            <a:r>
              <a:rPr lang="en-US" altLang="zh-TW" sz="4000" b="1" dirty="0" smtClean="0">
                <a:latin typeface="Comic Sans MS" panose="030F0702030302020204" pitchFamily="66" charset="0"/>
              </a:rPr>
              <a:t>15. library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rewar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805" y="1878477"/>
            <a:ext cx="6639364" cy="497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-497654" y="1109036"/>
            <a:ext cx="4635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00"/>
                </a:solidFill>
              </a:rPr>
              <a:t>Reward Time!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540470" y="1493756"/>
            <a:ext cx="739402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/>
              <a:t>All right </a:t>
            </a:r>
            <a:r>
              <a:rPr lang="en-US" altLang="zh-TW" sz="6000" dirty="0" smtClean="0">
                <a:sym typeface="Wingdings" panose="05000000000000000000" pitchFamily="2" charset="2"/>
              </a:rPr>
              <a:t> </a:t>
            </a:r>
            <a:r>
              <a:rPr lang="en-US" altLang="zh-TW" sz="60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one Celebi</a:t>
            </a:r>
          </a:p>
          <a:p>
            <a:endParaRPr lang="en-US" altLang="zh-TW" sz="6000" dirty="0">
              <a:sym typeface="Wingdings" panose="05000000000000000000" pitchFamily="2" charset="2"/>
            </a:endParaRPr>
          </a:p>
          <a:p>
            <a:r>
              <a:rPr lang="en-US" altLang="zh-TW" sz="6000" dirty="0" smtClean="0">
                <a:sym typeface="Wingdings" panose="05000000000000000000" pitchFamily="2" charset="2"/>
              </a:rPr>
              <a:t>2 </a:t>
            </a:r>
            <a:r>
              <a:rPr lang="en-US" altLang="zh-TW" sz="6000" smtClean="0">
                <a:sym typeface="Wingdings" panose="05000000000000000000" pitchFamily="2" charset="2"/>
              </a:rPr>
              <a:t>or 3 </a:t>
            </a:r>
            <a:r>
              <a:rPr lang="en-US" altLang="zh-TW" sz="6000" dirty="0" smtClean="0">
                <a:sym typeface="Wingdings" panose="05000000000000000000" pitchFamily="2" charset="2"/>
              </a:rPr>
              <a:t>letters wrong  </a:t>
            </a:r>
            <a:r>
              <a:rPr lang="en-US" altLang="zh-TW" sz="60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one Pokémon stamp</a:t>
            </a:r>
          </a:p>
          <a:p>
            <a:r>
              <a:rPr lang="en-US" altLang="zh-TW" dirty="0" smtClean="0">
                <a:sym typeface="Wingdings" panose="05000000000000000000" pitchFamily="2" charset="2"/>
              </a:rPr>
              <a:t>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63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767970" y="225490"/>
            <a:ext cx="11182292" cy="196386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9600" b="1" dirty="0">
                <a:solidFill>
                  <a:srgbClr val="0000FF"/>
                </a:solidFill>
              </a:rPr>
              <a:t>con/</a:t>
            </a:r>
            <a:r>
              <a:rPr lang="en-US" altLang="zh-TW" sz="9600" b="1" dirty="0" err="1">
                <a:solidFill>
                  <a:srgbClr val="0000FF"/>
                </a:solidFill>
              </a:rPr>
              <a:t>v</a:t>
            </a:r>
            <a:r>
              <a:rPr lang="en-US" altLang="zh-TW" sz="9600" b="1" dirty="0" err="1">
                <a:solidFill>
                  <a:srgbClr val="FF0000"/>
                </a:solidFill>
              </a:rPr>
              <a:t>e</a:t>
            </a:r>
            <a:r>
              <a:rPr lang="en-US" altLang="zh-TW" sz="9600" b="1" dirty="0">
                <a:solidFill>
                  <a:srgbClr val="0000FF"/>
                </a:solidFill>
              </a:rPr>
              <a:t>/</a:t>
            </a:r>
            <a:r>
              <a:rPr lang="en-US" altLang="zh-TW" sz="9600" b="1" dirty="0" err="1">
                <a:solidFill>
                  <a:srgbClr val="0000FF"/>
                </a:solidFill>
              </a:rPr>
              <a:t>n</a:t>
            </a:r>
            <a:r>
              <a:rPr lang="en-US" altLang="zh-TW" sz="9600" b="1" dirty="0" err="1">
                <a:solidFill>
                  <a:srgbClr val="FF0000"/>
                </a:solidFill>
              </a:rPr>
              <a:t>i</a:t>
            </a:r>
            <a:r>
              <a:rPr lang="en-US" altLang="zh-TW" sz="9600" b="1" dirty="0">
                <a:solidFill>
                  <a:srgbClr val="0000FF"/>
                </a:solidFill>
              </a:rPr>
              <a:t>/</a:t>
            </a:r>
            <a:r>
              <a:rPr lang="en-US" altLang="zh-TW" sz="9600" b="1" dirty="0" err="1">
                <a:solidFill>
                  <a:srgbClr val="0000FF"/>
                </a:solidFill>
              </a:rPr>
              <a:t>ence</a:t>
            </a:r>
            <a:r>
              <a:rPr lang="en-US" altLang="zh-TW" sz="9600" b="1" dirty="0">
                <a:solidFill>
                  <a:srgbClr val="0000FF"/>
                </a:solidFill>
              </a:rPr>
              <a:t> store</a:t>
            </a:r>
            <a:endParaRPr lang="zh-TW" altLang="en-US" sz="9600" b="1" dirty="0">
              <a:solidFill>
                <a:srgbClr val="0000FF"/>
              </a:solidFill>
            </a:endParaRPr>
          </a:p>
        </p:txBody>
      </p:sp>
      <p:pic>
        <p:nvPicPr>
          <p:cNvPr id="2" name="Picture 2" descr="ã7-11ãçåçæå°çµæ">
            <a:extLst>
              <a:ext uri="{FF2B5EF4-FFF2-40B4-BE49-F238E27FC236}">
                <a16:creationId xmlns:a16="http://schemas.microsoft.com/office/drawing/2014/main" xmlns="" id="{239FE632-C3F0-490B-AC1A-0FD7A49D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" y="2361461"/>
            <a:ext cx="6094611" cy="44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ãconvenience store koreaãçåçæå°çµæ">
            <a:extLst>
              <a:ext uri="{FF2B5EF4-FFF2-40B4-BE49-F238E27FC236}">
                <a16:creationId xmlns:a16="http://schemas.microsoft.com/office/drawing/2014/main" xmlns="" id="{95AD0F3D-CB39-4352-8B75-EA3D3FE1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1461"/>
            <a:ext cx="6078404" cy="44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C8D474C-DEB9-456D-BF13-B432D82CFB9A}"/>
              </a:ext>
            </a:extLst>
          </p:cNvPr>
          <p:cNvSpPr/>
          <p:nvPr/>
        </p:nvSpPr>
        <p:spPr>
          <a:xfrm>
            <a:off x="3692125" y="1505967"/>
            <a:ext cx="7505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r>
              <a:rPr lang="en-US" altLang="zh-TW" sz="4400" dirty="0" err="1">
                <a:solidFill>
                  <a:srgbClr val="FF0000"/>
                </a:solidFill>
              </a:rPr>
              <a:t>i</a:t>
            </a:r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2755062-A8D2-431F-B9C9-94C7E29855B1}"/>
              </a:ext>
            </a:extLst>
          </p:cNvPr>
          <p:cNvSpPr/>
          <p:nvPr/>
        </p:nvSpPr>
        <p:spPr>
          <a:xfrm>
            <a:off x="5312744" y="1548993"/>
            <a:ext cx="7505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r>
              <a:rPr lang="en-US" altLang="zh-TW" sz="4400" dirty="0" err="1">
                <a:solidFill>
                  <a:srgbClr val="FF0000"/>
                </a:solidFill>
              </a:rPr>
              <a:t>i</a:t>
            </a:r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7DF6BBAE-02C1-47FC-AD13-F2E83EA37F4D}"/>
              </a:ext>
            </a:extLst>
          </p:cNvPr>
          <p:cNvSpPr/>
          <p:nvPr/>
        </p:nvSpPr>
        <p:spPr>
          <a:xfrm>
            <a:off x="6241440" y="1493837"/>
            <a:ext cx="10294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/ə/ 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2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368" t="22406" r="4426" b="20952"/>
          <a:stretch/>
        </p:blipFill>
        <p:spPr>
          <a:xfrm>
            <a:off x="1308539" y="0"/>
            <a:ext cx="9506606" cy="6857999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776952" y="859219"/>
            <a:ext cx="2916620" cy="27826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671145" y="3767959"/>
            <a:ext cx="8702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Where is the police station?</a:t>
            </a:r>
            <a:endParaRPr lang="zh-TW" altLang="en-US" sz="4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2862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>
                <a:latin typeface="Comic Sans MS" panose="030F0702030302020204" pitchFamily="66" charset="0"/>
              </a:rPr>
              <a:t>a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cross from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across from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90688"/>
            <a:ext cx="6765487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across from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1"/>
          <a:stretch/>
        </p:blipFill>
        <p:spPr bwMode="auto">
          <a:xfrm>
            <a:off x="6921088" y="2745251"/>
            <a:ext cx="5270912" cy="397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74643" y="0"/>
            <a:ext cx="952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/ə/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81435" y="0"/>
            <a:ext cx="9717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/ɑ/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027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between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betwee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96" y="2847042"/>
            <a:ext cx="5772259" cy="38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betwee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" y="2417432"/>
            <a:ext cx="6342994" cy="44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42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3628" y="53854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next to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next t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173"/>
            <a:ext cx="6763407" cy="46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next to hous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07" y="2207173"/>
            <a:ext cx="5428593" cy="46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368" t="22406" r="4426" b="20952"/>
          <a:stretch/>
        </p:blipFill>
        <p:spPr>
          <a:xfrm>
            <a:off x="1308539" y="0"/>
            <a:ext cx="9506606" cy="6857999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776952" y="859219"/>
            <a:ext cx="2916620" cy="27826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71145" y="3767959"/>
            <a:ext cx="8702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Where is the police station?</a:t>
            </a:r>
            <a:endParaRPr lang="zh-TW" altLang="en-US" sz="4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2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5919" t="47125" r="10460" b="20231"/>
          <a:stretch/>
        </p:blipFill>
        <p:spPr>
          <a:xfrm>
            <a:off x="0" y="141889"/>
            <a:ext cx="12085821" cy="64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767970" y="225490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9600" b="1" dirty="0">
                <a:solidFill>
                  <a:srgbClr val="0000FF"/>
                </a:solidFill>
              </a:rPr>
              <a:t>d</a:t>
            </a:r>
            <a:r>
              <a:rPr lang="en-US" altLang="zh-TW" sz="9600" b="1" dirty="0">
                <a:solidFill>
                  <a:srgbClr val="FF0000"/>
                </a:solidFill>
              </a:rPr>
              <a:t>e</a:t>
            </a:r>
            <a:r>
              <a:rPr lang="en-US" altLang="zh-TW" sz="9600" b="1" dirty="0">
                <a:solidFill>
                  <a:srgbClr val="0000FF"/>
                </a:solidFill>
              </a:rPr>
              <a:t>/part/</a:t>
            </a:r>
            <a:r>
              <a:rPr lang="en-US" altLang="zh-TW" sz="9600" b="1" dirty="0" err="1">
                <a:solidFill>
                  <a:srgbClr val="0000FF"/>
                </a:solidFill>
              </a:rPr>
              <a:t>ment</a:t>
            </a:r>
            <a:r>
              <a:rPr lang="en-US" altLang="zh-TW" sz="9600" b="1" dirty="0">
                <a:solidFill>
                  <a:srgbClr val="0000FF"/>
                </a:solidFill>
              </a:rPr>
              <a:t> store</a:t>
            </a:r>
            <a:endParaRPr lang="zh-TW" altLang="en-US" sz="9600" b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ãMacyãçåçæå°çµæ">
            <a:extLst>
              <a:ext uri="{FF2B5EF4-FFF2-40B4-BE49-F238E27FC236}">
                <a16:creationId xmlns:a16="http://schemas.microsoft.com/office/drawing/2014/main" xmlns="" id="{94435FD0-D360-44E9-A83E-12394E40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9014"/>
            <a:ext cx="6096000" cy="43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ç¸éåç">
            <a:extLst>
              <a:ext uri="{FF2B5EF4-FFF2-40B4-BE49-F238E27FC236}">
                <a16:creationId xmlns:a16="http://schemas.microsoft.com/office/drawing/2014/main" xmlns="" id="{265039A0-2AD0-4158-9BF9-8C0E5F173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39013"/>
            <a:ext cx="6096000" cy="43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1EA13702-2593-4779-B37C-9163F8E61273}"/>
              </a:ext>
            </a:extLst>
          </p:cNvPr>
          <p:cNvSpPr/>
          <p:nvPr/>
        </p:nvSpPr>
        <p:spPr>
          <a:xfrm>
            <a:off x="1800060" y="1384852"/>
            <a:ext cx="914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</a:rPr>
              <a:t>/</a:t>
            </a:r>
            <a:r>
              <a:rPr lang="en-US" altLang="zh-TW" sz="4400" b="1" dirty="0" smtClean="0">
                <a:solidFill>
                  <a:srgbClr val="FF0000"/>
                </a:solidFill>
                <a:latin typeface="+mj-lt"/>
              </a:rPr>
              <a:t>ɪ</a:t>
            </a:r>
            <a:r>
              <a:rPr lang="en-US" altLang="zh-TW" sz="4400" dirty="0" smtClean="0">
                <a:solidFill>
                  <a:srgbClr val="FF0000"/>
                </a:solidFill>
              </a:rPr>
              <a:t>/ 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C0AC6407-7DB4-417C-871C-6E2C4DF4BAB5}"/>
              </a:ext>
            </a:extLst>
          </p:cNvPr>
          <p:cNvSpPr/>
          <p:nvPr/>
        </p:nvSpPr>
        <p:spPr>
          <a:xfrm>
            <a:off x="3511593" y="1384851"/>
            <a:ext cx="10454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/ɑ/ 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8679A856-115A-4B06-A392-3C7FB732F190}"/>
              </a:ext>
            </a:extLst>
          </p:cNvPr>
          <p:cNvSpPr/>
          <p:nvPr/>
        </p:nvSpPr>
        <p:spPr>
          <a:xfrm>
            <a:off x="6521616" y="1384850"/>
            <a:ext cx="10294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/ə/ 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CF5E290-6731-4DA8-8631-E626091509F2}"/>
              </a:ext>
            </a:extLst>
          </p:cNvPr>
          <p:cNvSpPr/>
          <p:nvPr/>
        </p:nvSpPr>
        <p:spPr>
          <a:xfrm>
            <a:off x="775138" y="126227"/>
            <a:ext cx="10951778" cy="2155333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1500" b="1" dirty="0">
                <a:solidFill>
                  <a:srgbClr val="0000FF"/>
                </a:solidFill>
              </a:rPr>
              <a:t>mu/s</a:t>
            </a:r>
            <a:r>
              <a:rPr lang="en-US" altLang="zh-TW" sz="11500" b="1" dirty="0">
                <a:solidFill>
                  <a:srgbClr val="FF0000"/>
                </a:solidFill>
              </a:rPr>
              <a:t>e</a:t>
            </a:r>
            <a:r>
              <a:rPr lang="en-US" altLang="zh-TW" sz="11500" b="1" dirty="0">
                <a:solidFill>
                  <a:srgbClr val="0000FF"/>
                </a:solidFill>
              </a:rPr>
              <a:t>/um</a:t>
            </a:r>
            <a:endParaRPr lang="zh-TW" altLang="en-US" sz="11500" b="1" dirty="0">
              <a:solidFill>
                <a:srgbClr val="0000FF"/>
              </a:solidFill>
            </a:endParaRPr>
          </a:p>
        </p:txBody>
      </p:sp>
      <p:pic>
        <p:nvPicPr>
          <p:cNvPr id="6146" name="Picture 2" descr="ãåå®¶åç©é¤¨ è·è­ãçåçæå°çµæ">
            <a:extLst>
              <a:ext uri="{FF2B5EF4-FFF2-40B4-BE49-F238E27FC236}">
                <a16:creationId xmlns:a16="http://schemas.microsoft.com/office/drawing/2014/main" xmlns="" id="{2A6A9DB8-4D30-4B98-B425-DB0E09E0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52583"/>
            <a:ext cx="6096000" cy="45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ç¸éåç">
            <a:extLst>
              <a:ext uri="{FF2B5EF4-FFF2-40B4-BE49-F238E27FC236}">
                <a16:creationId xmlns:a16="http://schemas.microsoft.com/office/drawing/2014/main" xmlns="" id="{C33F01BD-0FCC-46F3-BA2A-40D3E09DE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 b="21521"/>
          <a:stretch/>
        </p:blipFill>
        <p:spPr bwMode="auto">
          <a:xfrm>
            <a:off x="6096000" y="2352583"/>
            <a:ext cx="6378045" cy="45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77076317-A5D1-4288-9FB1-CE488B13954E}"/>
              </a:ext>
            </a:extLst>
          </p:cNvPr>
          <p:cNvSpPr/>
          <p:nvPr/>
        </p:nvSpPr>
        <p:spPr>
          <a:xfrm>
            <a:off x="6190026" y="1583142"/>
            <a:ext cx="878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r>
              <a:rPr lang="en-US" altLang="zh-TW" sz="4400" dirty="0" err="1">
                <a:solidFill>
                  <a:srgbClr val="FF0000"/>
                </a:solidFill>
              </a:rPr>
              <a:t>i</a:t>
            </a:r>
            <a:r>
              <a:rPr lang="en-US" altLang="zh-TW" sz="4400" dirty="0">
                <a:solidFill>
                  <a:srgbClr val="FF0000"/>
                </a:solidFill>
              </a:rPr>
              <a:t>/ 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A111A79-62AF-4B6F-AD1A-ADC05FF54414}"/>
              </a:ext>
            </a:extLst>
          </p:cNvPr>
          <p:cNvSpPr/>
          <p:nvPr/>
        </p:nvSpPr>
        <p:spPr>
          <a:xfrm>
            <a:off x="4053258" y="1583142"/>
            <a:ext cx="10518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r>
              <a:rPr lang="en-US" altLang="zh-TW" sz="4400" dirty="0" err="1">
                <a:solidFill>
                  <a:srgbClr val="FF0000"/>
                </a:solidFill>
              </a:rPr>
              <a:t>ju</a:t>
            </a:r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767970" y="225490"/>
            <a:ext cx="10951778" cy="2112329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9600" b="1" dirty="0">
                <a:solidFill>
                  <a:srgbClr val="0000FF"/>
                </a:solidFill>
              </a:rPr>
              <a:t>p</a:t>
            </a:r>
            <a:r>
              <a:rPr lang="en-US" altLang="zh-TW" sz="9600" b="1" dirty="0">
                <a:solidFill>
                  <a:srgbClr val="FF0000"/>
                </a:solidFill>
              </a:rPr>
              <a:t>o/</a:t>
            </a:r>
            <a:r>
              <a:rPr lang="en-US" altLang="zh-TW" sz="9600" b="1" dirty="0">
                <a:solidFill>
                  <a:srgbClr val="0000FF"/>
                </a:solidFill>
              </a:rPr>
              <a:t>l</a:t>
            </a:r>
            <a:r>
              <a:rPr lang="en-US" altLang="zh-TW" sz="9600" b="1" dirty="0">
                <a:solidFill>
                  <a:srgbClr val="FF0000"/>
                </a:solidFill>
              </a:rPr>
              <a:t>i</a:t>
            </a:r>
            <a:r>
              <a:rPr lang="en-US" altLang="zh-TW" sz="9600" b="1" dirty="0">
                <a:solidFill>
                  <a:srgbClr val="0000FF"/>
                </a:solidFill>
              </a:rPr>
              <a:t>ce station</a:t>
            </a:r>
            <a:endParaRPr lang="zh-TW" altLang="en-US" sz="9600" b="1" dirty="0">
              <a:solidFill>
                <a:srgbClr val="0000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F58CD02-0833-4030-9292-5BE46A9CBE1B}"/>
              </a:ext>
            </a:extLst>
          </p:cNvPr>
          <p:cNvSpPr/>
          <p:nvPr/>
        </p:nvSpPr>
        <p:spPr>
          <a:xfrm>
            <a:off x="3001735" y="1549345"/>
            <a:ext cx="901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/ə/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3476B82-7FDB-4CB7-829A-B57208CCA56E}"/>
              </a:ext>
            </a:extLst>
          </p:cNvPr>
          <p:cNvSpPr/>
          <p:nvPr/>
        </p:nvSpPr>
        <p:spPr>
          <a:xfrm>
            <a:off x="4420095" y="1568378"/>
            <a:ext cx="7505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r>
              <a:rPr lang="en-US" altLang="zh-TW" sz="4400" dirty="0" err="1">
                <a:solidFill>
                  <a:srgbClr val="FF0000"/>
                </a:solidFill>
              </a:rPr>
              <a:t>i</a:t>
            </a:r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ãpolice stationãçåçæå°çµæ">
            <a:extLst>
              <a:ext uri="{FF2B5EF4-FFF2-40B4-BE49-F238E27FC236}">
                <a16:creationId xmlns:a16="http://schemas.microsoft.com/office/drawing/2014/main" xmlns="" id="{86839AD2-13E8-4B5C-811B-C75E1864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913"/>
            <a:ext cx="5699464" cy="44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police stationãçåçæå°çµæ">
            <a:extLst>
              <a:ext uri="{FF2B5EF4-FFF2-40B4-BE49-F238E27FC236}">
                <a16:creationId xmlns:a16="http://schemas.microsoft.com/office/drawing/2014/main" xmlns="" id="{1205EACB-1DE7-48B9-8B8F-96D148F6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64" y="2405912"/>
            <a:ext cx="6506129" cy="44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2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767970" y="225491"/>
            <a:ext cx="10951778" cy="175423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1500" b="1" dirty="0">
                <a:solidFill>
                  <a:srgbClr val="0000FF"/>
                </a:solidFill>
              </a:rPr>
              <a:t>sport</a:t>
            </a:r>
            <a:r>
              <a:rPr lang="en-US" altLang="zh-TW" sz="11500" b="1" dirty="0">
                <a:solidFill>
                  <a:srgbClr val="FF0000"/>
                </a:solidFill>
              </a:rPr>
              <a:t>s</a:t>
            </a:r>
            <a:r>
              <a:rPr lang="en-US" altLang="zh-TW" sz="11500" b="1" dirty="0">
                <a:solidFill>
                  <a:srgbClr val="0000FF"/>
                </a:solidFill>
              </a:rPr>
              <a:t> center</a:t>
            </a:r>
            <a:endParaRPr lang="zh-TW" altLang="en-US" sz="11500" b="1" dirty="0">
              <a:solidFill>
                <a:srgbClr val="0000FF"/>
              </a:solidFill>
            </a:endParaRPr>
          </a:p>
        </p:txBody>
      </p:sp>
      <p:pic>
        <p:nvPicPr>
          <p:cNvPr id="13322" name="Picture 10" descr="ãThe Atlantic  sports centerãçåçæå°çµæ">
            <a:extLst>
              <a:ext uri="{FF2B5EF4-FFF2-40B4-BE49-F238E27FC236}">
                <a16:creationId xmlns:a16="http://schemas.microsoft.com/office/drawing/2014/main" xmlns="" id="{FB58E8DF-84BC-43C7-AEC2-9B2D67361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6"/>
          <a:stretch/>
        </p:blipFill>
        <p:spPr bwMode="auto">
          <a:xfrm>
            <a:off x="3317159" y="2980195"/>
            <a:ext cx="5557682" cy="303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ãsports centerãçåçæå°çµæ">
            <a:extLst>
              <a:ext uri="{FF2B5EF4-FFF2-40B4-BE49-F238E27FC236}">
                <a16:creationId xmlns:a16="http://schemas.microsoft.com/office/drawing/2014/main" xmlns="" id="{E2DF2139-1483-40F1-84A2-60994CCBE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9"/>
          <a:stretch/>
        </p:blipFill>
        <p:spPr bwMode="auto">
          <a:xfrm>
            <a:off x="8647800" y="1883151"/>
            <a:ext cx="3544199" cy="2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ãsports centerãçåçæå°çµæ">
            <a:extLst>
              <a:ext uri="{FF2B5EF4-FFF2-40B4-BE49-F238E27FC236}">
                <a16:creationId xmlns:a16="http://schemas.microsoft.com/office/drawing/2014/main" xmlns="" id="{24492D02-EB59-4109-996B-D57E0276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6528" b="14612"/>
          <a:stretch/>
        </p:blipFill>
        <p:spPr bwMode="auto">
          <a:xfrm>
            <a:off x="8647800" y="4306140"/>
            <a:ext cx="3544199" cy="25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ç¸éåç">
            <a:extLst>
              <a:ext uri="{FF2B5EF4-FFF2-40B4-BE49-F238E27FC236}">
                <a16:creationId xmlns:a16="http://schemas.microsoft.com/office/drawing/2014/main" xmlns="" id="{F37DB57D-1069-4B3D-9D23-141965CFB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4" r="6528"/>
          <a:stretch/>
        </p:blipFill>
        <p:spPr bwMode="auto">
          <a:xfrm>
            <a:off x="0" y="2010030"/>
            <a:ext cx="3862228" cy="226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ãsports centerãçåçæå°çµæ">
            <a:extLst>
              <a:ext uri="{FF2B5EF4-FFF2-40B4-BE49-F238E27FC236}">
                <a16:creationId xmlns:a16="http://schemas.microsoft.com/office/drawing/2014/main" xmlns="" id="{5EA0CA19-A7EE-4FA6-825C-23838C0F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76013"/>
            <a:ext cx="3862228" cy="25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3800" b="1" dirty="0">
                <a:solidFill>
                  <a:srgbClr val="0000FF"/>
                </a:solidFill>
              </a:rPr>
              <a:t>bank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4828F11-AA5F-42ED-828B-EA95A4E7C13E}"/>
              </a:ext>
            </a:extLst>
          </p:cNvPr>
          <p:cNvSpPr/>
          <p:nvPr/>
        </p:nvSpPr>
        <p:spPr>
          <a:xfrm>
            <a:off x="5144979" y="66128"/>
            <a:ext cx="1046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/æ/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14342" name="Picture 6" descr="ç¸éåç">
            <a:extLst>
              <a:ext uri="{FF2B5EF4-FFF2-40B4-BE49-F238E27FC236}">
                <a16:creationId xmlns:a16="http://schemas.microsoft.com/office/drawing/2014/main" xmlns="" id="{5C8177ED-EEB5-43E3-8A9D-EEB6DAF5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7" y="2076560"/>
            <a:ext cx="5631403" cy="48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ãTaiwan bankãçåçæå°çµæ">
            <a:extLst>
              <a:ext uri="{FF2B5EF4-FFF2-40B4-BE49-F238E27FC236}">
                <a16:creationId xmlns:a16="http://schemas.microsoft.com/office/drawing/2014/main" xmlns="" id="{FC5F8723-5C4D-44AF-89D3-F2ABF8A9E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6" y="2076560"/>
            <a:ext cx="6567343" cy="48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6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220255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1500" b="1" dirty="0">
                <a:solidFill>
                  <a:srgbClr val="0000FF"/>
                </a:solidFill>
              </a:rPr>
              <a:t>movie the/a/</a:t>
            </a:r>
            <a:r>
              <a:rPr lang="en-US" altLang="zh-TW" sz="11500" b="1" dirty="0" err="1">
                <a:solidFill>
                  <a:srgbClr val="0000FF"/>
                </a:solidFill>
              </a:rPr>
              <a:t>ter</a:t>
            </a:r>
            <a:r>
              <a:rPr lang="en-US" altLang="zh-TW" sz="11500" b="1" dirty="0">
                <a:solidFill>
                  <a:srgbClr val="0000FF"/>
                </a:solidFill>
              </a:rPr>
              <a:t> </a:t>
            </a:r>
            <a:endParaRPr lang="zh-TW" altLang="en-US" sz="11500" b="1" dirty="0">
              <a:solidFill>
                <a:srgbClr val="0000FF"/>
              </a:solidFill>
            </a:endParaRPr>
          </a:p>
        </p:txBody>
      </p:sp>
      <p:pic>
        <p:nvPicPr>
          <p:cNvPr id="17410" name="Picture 2" descr="ãvieshowãçåçæå°çµæ">
            <a:extLst>
              <a:ext uri="{FF2B5EF4-FFF2-40B4-BE49-F238E27FC236}">
                <a16:creationId xmlns:a16="http://schemas.microsoft.com/office/drawing/2014/main" xmlns="" id="{9DAFCA12-9263-471F-B5DF-3817E367C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r="19376"/>
          <a:stretch/>
        </p:blipFill>
        <p:spPr bwMode="auto">
          <a:xfrm>
            <a:off x="-319596" y="2341994"/>
            <a:ext cx="7075503" cy="451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ãvieshowãçåçæå°çµæ">
            <a:extLst>
              <a:ext uri="{FF2B5EF4-FFF2-40B4-BE49-F238E27FC236}">
                <a16:creationId xmlns:a16="http://schemas.microsoft.com/office/drawing/2014/main" xmlns="" id="{4DCE895B-6867-4437-AE0B-78EAFE315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36" y="2341994"/>
            <a:ext cx="6004264" cy="451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6E5BA1E-75B5-4ECC-9D41-DFD5E124969D}"/>
              </a:ext>
            </a:extLst>
          </p:cNvPr>
          <p:cNvSpPr/>
          <p:nvPr/>
        </p:nvSpPr>
        <p:spPr>
          <a:xfrm>
            <a:off x="2335345" y="1590288"/>
            <a:ext cx="10454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/u/ 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59A45DF-6F5D-49DD-B23E-FBD4BD823F39}"/>
              </a:ext>
            </a:extLst>
          </p:cNvPr>
          <p:cNvSpPr/>
          <p:nvPr/>
        </p:nvSpPr>
        <p:spPr>
          <a:xfrm>
            <a:off x="3686941" y="1621022"/>
            <a:ext cx="7505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r>
              <a:rPr lang="en-US" altLang="zh-TW" sz="4400" dirty="0" err="1">
                <a:solidFill>
                  <a:srgbClr val="FF0000"/>
                </a:solidFill>
              </a:rPr>
              <a:t>i</a:t>
            </a:r>
            <a:r>
              <a:rPr lang="en-US" altLang="zh-TW" sz="4400" dirty="0">
                <a:solidFill>
                  <a:srgbClr val="FF0000"/>
                </a:solidFill>
              </a:rPr>
              <a:t>/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03429BC-90A1-4C6E-B8A5-BEDED4B39ED6}"/>
              </a:ext>
            </a:extLst>
          </p:cNvPr>
          <p:cNvSpPr/>
          <p:nvPr/>
        </p:nvSpPr>
        <p:spPr>
          <a:xfrm>
            <a:off x="5998219" y="1559792"/>
            <a:ext cx="12474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5400" dirty="0">
                <a:solidFill>
                  <a:srgbClr val="FF0000"/>
                </a:solidFill>
              </a:rPr>
              <a:t>/θ</a:t>
            </a:r>
            <a:r>
              <a:rPr lang="en-US" altLang="zh-TW" sz="5400" dirty="0" err="1">
                <a:solidFill>
                  <a:srgbClr val="FF0000"/>
                </a:solidFill>
              </a:rPr>
              <a:t>i</a:t>
            </a:r>
            <a:r>
              <a:rPr lang="en-US" altLang="zh-TW" sz="5400" dirty="0">
                <a:solidFill>
                  <a:srgbClr val="FF0000"/>
                </a:solidFill>
              </a:rPr>
              <a:t>/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76748E4-21F1-4E1B-803F-2C0A5D426E11}"/>
              </a:ext>
            </a:extLst>
          </p:cNvPr>
          <p:cNvSpPr/>
          <p:nvPr/>
        </p:nvSpPr>
        <p:spPr>
          <a:xfrm>
            <a:off x="7734778" y="1590288"/>
            <a:ext cx="901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4400" dirty="0">
                <a:solidFill>
                  <a:srgbClr val="FF0000"/>
                </a:solidFill>
              </a:rPr>
              <a:t>/</a:t>
            </a:r>
            <a:r>
              <a:rPr lang="en-US" altLang="zh-TW" sz="4400" dirty="0">
                <a:solidFill>
                  <a:srgbClr val="FF0000"/>
                </a:solidFill>
              </a:rPr>
              <a:t>ə/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CA7F55B-B143-4C04-8D32-4173F56113F0}"/>
              </a:ext>
            </a:extLst>
          </p:cNvPr>
          <p:cNvSpPr/>
          <p:nvPr/>
        </p:nvSpPr>
        <p:spPr>
          <a:xfrm>
            <a:off x="9719286" y="1513343"/>
            <a:ext cx="11496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5400" dirty="0">
                <a:solidFill>
                  <a:srgbClr val="FF0000"/>
                </a:solidFill>
              </a:rPr>
              <a:t>/</a:t>
            </a:r>
            <a:r>
              <a:rPr lang="en-US" altLang="zh-TW" sz="5400" dirty="0">
                <a:solidFill>
                  <a:srgbClr val="FF0000"/>
                </a:solidFill>
              </a:rPr>
              <a:t>ɚ/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9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2142124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3800" b="1" dirty="0">
                <a:solidFill>
                  <a:srgbClr val="0000FF"/>
                </a:solidFill>
              </a:rPr>
              <a:t>florist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C3F4DC3-06E9-47DA-B1E4-87DD37E48DB4}"/>
              </a:ext>
            </a:extLst>
          </p:cNvPr>
          <p:cNvSpPr/>
          <p:nvPr/>
        </p:nvSpPr>
        <p:spPr>
          <a:xfrm>
            <a:off x="5039923" y="262747"/>
            <a:ext cx="859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/ɔ/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ç¸éåç">
            <a:extLst>
              <a:ext uri="{FF2B5EF4-FFF2-40B4-BE49-F238E27FC236}">
                <a16:creationId xmlns:a16="http://schemas.microsoft.com/office/drawing/2014/main" xmlns="" id="{CD8E2622-3E83-410F-ACEF-08B66B6D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645"/>
            <a:ext cx="6502478" cy="433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ç¸éåç">
            <a:extLst>
              <a:ext uri="{FF2B5EF4-FFF2-40B4-BE49-F238E27FC236}">
                <a16:creationId xmlns:a16="http://schemas.microsoft.com/office/drawing/2014/main" xmlns="" id="{63391573-6BC2-40C3-96C1-AA52CB470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78" y="2469114"/>
            <a:ext cx="5689522" cy="43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37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4298</TotalTime>
  <Words>258</Words>
  <Application>Microsoft Office PowerPoint</Application>
  <PresentationFormat>寬螢幕</PresentationFormat>
  <Paragraphs>80</Paragraphs>
  <Slides>25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35" baseType="lpstr"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Wingdings</vt:lpstr>
      <vt:lpstr>Office 佈景主題</vt:lpstr>
      <vt:lpstr>1_Office 佈景主題</vt:lpstr>
      <vt:lpstr>PowerPoint 簡報</vt:lpstr>
      <vt:lpstr>post office</vt:lpstr>
      <vt:lpstr>post office</vt:lpstr>
      <vt:lpstr>PowerPoint 簡報</vt:lpstr>
      <vt:lpstr>post office</vt:lpstr>
      <vt:lpstr>post office</vt:lpstr>
      <vt:lpstr>res∙tau∙rant</vt:lpstr>
      <vt:lpstr>res∙tau∙rant</vt:lpstr>
      <vt:lpstr>res∙tau∙rant</vt:lpstr>
      <vt:lpstr>PowerPoint 簡報</vt:lpstr>
      <vt:lpstr>PowerPoint 簡報</vt:lpstr>
      <vt:lpstr>Where is Vicky’s house?</vt:lpstr>
      <vt:lpstr>PowerPoint 簡報</vt:lpstr>
      <vt:lpstr>PowerPoint 簡報</vt:lpstr>
      <vt:lpstr>PowerPoint 簡報</vt:lpstr>
      <vt:lpstr>PowerPoint 簡報</vt:lpstr>
      <vt:lpstr>PowerPoint 簡報</vt:lpstr>
      <vt:lpstr>Check the answers!!</vt:lpstr>
      <vt:lpstr>PowerPoint 簡報</vt:lpstr>
      <vt:lpstr>PowerPoint 簡報</vt:lpstr>
      <vt:lpstr>across from</vt:lpstr>
      <vt:lpstr>between</vt:lpstr>
      <vt:lpstr>next to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33</cp:revision>
  <dcterms:created xsi:type="dcterms:W3CDTF">2018-10-12T07:20:44Z</dcterms:created>
  <dcterms:modified xsi:type="dcterms:W3CDTF">2018-10-15T06:59:02Z</dcterms:modified>
</cp:coreProperties>
</file>